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3" Type="http://schemas.openxmlformats.org/package/2006/relationships/metadata/core-properties" Target="docProps/core.xml" /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4" Type="http://schemas.openxmlformats.org/officeDocument/2006/relationships/extended-properties" Target="docProps/app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1344" y="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3" Type="http://schemas.openxmlformats.org/officeDocument/2006/relationships/presProps" Target="presProp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tableStyles" Target="tableStyles.xml" />
  <Relationship Id="rId5" Type="http://schemas.openxmlformats.org/officeDocument/2006/relationships/theme" Target="theme/theme1.xml" />
  <Relationship Id="rId4" Type="http://schemas.openxmlformats.org/officeDocument/2006/relationships/viewProps" Target="viewProps.xml" />
</Relationship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57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8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87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57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27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32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18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04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15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42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285848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45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33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336" y="740991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四街道市長　様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027253"/>
              </p:ext>
            </p:extLst>
          </p:nvPr>
        </p:nvGraphicFramePr>
        <p:xfrm>
          <a:off x="323645" y="1817601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7430845" y="1817601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645" y="4310767"/>
            <a:ext cx="82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645" y="148478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512556"/>
              </p:ext>
            </p:extLst>
          </p:nvPr>
        </p:nvGraphicFramePr>
        <p:xfrm>
          <a:off x="323645" y="5285522"/>
          <a:ext cx="5688000" cy="11125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本人との関係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23645" y="4977745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（法定代理人記載）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988845" y="740991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234340" y="155866"/>
            <a:ext cx="12600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別紙様式第２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268845" y="1482239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9963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</TotalTime>
  <Words>72</Words>
  <Application>Microsoft Office PowerPoint</Application>
  <PresentationFormat>A4 210 x 297 mm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明朝</vt:lpstr>
      <vt:lpstr>Arial</vt:lpstr>
      <vt:lpstr>Calibri</vt:lpstr>
      <vt:lpstr>Calibri Light</vt:lpstr>
      <vt:lpstr>Office 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箕打　正人(014647)</dc:creator>
  <cp:lastModifiedBy>矢作 修一</cp:lastModifiedBy>
  <cp:revision>16</cp:revision>
  <cp:lastPrinted>2020-12-28T07:38:48Z</cp:lastPrinted>
  <dcterms:created xsi:type="dcterms:W3CDTF">2020-12-14T13:03:49Z</dcterms:created>
  <dcterms:modified xsi:type="dcterms:W3CDTF">2025-02-10T09:38:57Z</dcterms:modified>
</cp:coreProperties>
</file>