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&#65279;<?xml version="1.0" encoding="utf-8" standalone="yes"?>
<Relationships xmlns="http://schemas.openxmlformats.org/package/2006/relationships">
  <Relationship Id="rId3" Type="http://schemas.openxmlformats.org/package/2006/relationships/metadata/core-properties" Target="docProps/core.xml" />
  <Relationship Id="rId2" Type="http://schemas.openxmlformats.org/package/2006/relationships/metadata/thumbnail" Target="docProps/thumbnail.jpeg" />
  <Relationship Id="rId1" Type="http://schemas.openxmlformats.org/officeDocument/2006/relationships/officeDocument" Target="ppt/presentation.xml" />
  <Relationship Id="rId4" Type="http://schemas.openxmlformats.org/officeDocument/2006/relationships/extended-properties" Target="docProps/app.xml" />
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9" r:id="rId2"/>
  </p:sldIdLst>
  <p:sldSz cx="9906000" cy="6858000" type="A4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スタイル (淡色)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3" d="100"/>
          <a:sy n="53" d="100"/>
        </p:scale>
        <p:origin x="134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&#65279;<?xml version="1.0" encoding="utf-8" standalone="yes"?>
<Relationships xmlns="http://schemas.openxmlformats.org/package/2006/relationships">
  <Relationship Id="rId3" Type="http://schemas.openxmlformats.org/officeDocument/2006/relationships/notesMaster" Target="notesMasters/notesMaster1.xml" />
  <Relationship Id="rId7" Type="http://schemas.openxmlformats.org/officeDocument/2006/relationships/tableStyles" Target="tableStyles.xml" />
  <Relationship Id="rId2" Type="http://schemas.openxmlformats.org/officeDocument/2006/relationships/slide" Target="slides/slide1.xml" />
  <Relationship Id="rId1" Type="http://schemas.openxmlformats.org/officeDocument/2006/relationships/slideMaster" Target="slideMasters/slideMaster1.xml" />
  <Relationship Id="rId6" Type="http://schemas.openxmlformats.org/officeDocument/2006/relationships/theme" Target="theme/theme1.xml" />
  <Relationship Id="rId5" Type="http://schemas.openxmlformats.org/officeDocument/2006/relationships/viewProps" Target="viewProps.xml" />
  <Relationship Id="rId4" Type="http://schemas.openxmlformats.org/officeDocument/2006/relationships/presProps" Target="presProps.xml" />
</Relationships>
</file>

<file path=ppt/notesMasters/_rels/notesMaster1.xml.rels>&#65279;<?xml version="1.0" encoding="utf-8" standalone="yes"?>
<Relationships xmlns="http://schemas.openxmlformats.org/package/2006/relationships">
  <Relationship Id="rId1" Type="http://schemas.openxmlformats.org/officeDocument/2006/relationships/theme" Target="../theme/theme2.xml" />
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4554DC-6F9E-4ABC-9A79-6F24AE6475CE}" type="datetimeFigureOut">
              <a:rPr kumimoji="1" lang="ja-JP" altLang="en-US" smtClean="0"/>
              <a:t>2025/2/10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81075" y="1243013"/>
            <a:ext cx="484505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83138"/>
            <a:ext cx="5445125" cy="39131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D90D6D8-323D-493D-A836-ECAC47A647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069356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10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11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2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3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4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5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6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7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8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9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E9EF0-85CA-42B7-A63B-5B655A5EFFE1}" type="datetimeFigureOut">
              <a:rPr kumimoji="1" lang="ja-JP" altLang="en-US" smtClean="0"/>
              <a:t>2025/2/10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2C555-C725-4331-A2C4-BEF9D691B3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75775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E9EF0-85CA-42B7-A63B-5B655A5EFFE1}" type="datetimeFigureOut">
              <a:rPr kumimoji="1" lang="ja-JP" altLang="en-US" smtClean="0"/>
              <a:t>2025/2/10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2C555-C725-4331-A2C4-BEF9D691B3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668733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E9EF0-85CA-42B7-A63B-5B655A5EFFE1}" type="datetimeFigureOut">
              <a:rPr kumimoji="1" lang="ja-JP" altLang="en-US" smtClean="0"/>
              <a:t>2025/2/10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2C555-C725-4331-A2C4-BEF9D691B3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798701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E9EF0-85CA-42B7-A63B-5B655A5EFFE1}" type="datetimeFigureOut">
              <a:rPr kumimoji="1" lang="ja-JP" altLang="en-US" smtClean="0"/>
              <a:t>2025/2/10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2C555-C725-4331-A2C4-BEF9D691B3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865729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E9EF0-85CA-42B7-A63B-5B655A5EFFE1}" type="datetimeFigureOut">
              <a:rPr kumimoji="1" lang="ja-JP" altLang="en-US" smtClean="0"/>
              <a:t>2025/2/10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2C555-C725-4331-A2C4-BEF9D691B3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232793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E9EF0-85CA-42B7-A63B-5B655A5EFFE1}" type="datetimeFigureOut">
              <a:rPr kumimoji="1" lang="ja-JP" altLang="en-US" smtClean="0"/>
              <a:t>2025/2/10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2C555-C725-4331-A2C4-BEF9D691B3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183238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E9EF0-85CA-42B7-A63B-5B655A5EFFE1}" type="datetimeFigureOut">
              <a:rPr kumimoji="1" lang="ja-JP" altLang="en-US" smtClean="0"/>
              <a:t>2025/2/10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2C555-C725-4331-A2C4-BEF9D691B3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171859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E9EF0-85CA-42B7-A63B-5B655A5EFFE1}" type="datetimeFigureOut">
              <a:rPr kumimoji="1" lang="ja-JP" altLang="en-US" smtClean="0"/>
              <a:t>2025/2/10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2C555-C725-4331-A2C4-BEF9D691B3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990431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E9EF0-85CA-42B7-A63B-5B655A5EFFE1}" type="datetimeFigureOut">
              <a:rPr kumimoji="1" lang="ja-JP" altLang="en-US" smtClean="0"/>
              <a:t>2025/2/10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2C555-C725-4331-A2C4-BEF9D691B3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411563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E9EF0-85CA-42B7-A63B-5B655A5EFFE1}" type="datetimeFigureOut">
              <a:rPr kumimoji="1" lang="ja-JP" altLang="en-US" smtClean="0"/>
              <a:t>2025/2/10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2C555-C725-4331-A2C4-BEF9D691B3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394255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E9EF0-85CA-42B7-A63B-5B655A5EFFE1}" type="datetimeFigureOut">
              <a:rPr kumimoji="1" lang="ja-JP" altLang="en-US" smtClean="0"/>
              <a:t>2025/2/10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2C555-C725-4331-A2C4-BEF9D691B3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7285848"/>
      </p:ext>
    </p:extLst>
  </p:cSld>
  <p:clrMapOvr>
    <a:masterClrMapping/>
  </p:clrMapOvr>
</p:sldLayout>
</file>

<file path=ppt/slideMasters/_rels/slideMaster1.xml.rels>&#65279;<?xml version="1.0" encoding="utf-8" standalone="yes"?>
<Relationships xmlns="http://schemas.openxmlformats.org/package/2006/relationships">
  <Relationship Id="rId8" Type="http://schemas.openxmlformats.org/officeDocument/2006/relationships/slideLayout" Target="../slideLayouts/slideLayout8.xml" />
  <Relationship Id="rId3" Type="http://schemas.openxmlformats.org/officeDocument/2006/relationships/slideLayout" Target="../slideLayouts/slideLayout3.xml" />
  <Relationship Id="rId7" Type="http://schemas.openxmlformats.org/officeDocument/2006/relationships/slideLayout" Target="../slideLayouts/slideLayout7.xml" />
  <Relationship Id="rId12" Type="http://schemas.openxmlformats.org/officeDocument/2006/relationships/theme" Target="../theme/theme1.xml" />
  <Relationship Id="rId2" Type="http://schemas.openxmlformats.org/officeDocument/2006/relationships/slideLayout" Target="../slideLayouts/slideLayout2.xml" />
  <Relationship Id="rId1" Type="http://schemas.openxmlformats.org/officeDocument/2006/relationships/slideLayout" Target="../slideLayouts/slideLayout1.xml" />
  <Relationship Id="rId6" Type="http://schemas.openxmlformats.org/officeDocument/2006/relationships/slideLayout" Target="../slideLayouts/slideLayout6.xml" />
  <Relationship Id="rId11" Type="http://schemas.openxmlformats.org/officeDocument/2006/relationships/slideLayout" Target="../slideLayouts/slideLayout11.xml" />
  <Relationship Id="rId5" Type="http://schemas.openxmlformats.org/officeDocument/2006/relationships/slideLayout" Target="../slideLayouts/slideLayout5.xml" />
  <Relationship Id="rId10" Type="http://schemas.openxmlformats.org/officeDocument/2006/relationships/slideLayout" Target="../slideLayouts/slideLayout10.xml" />
  <Relationship Id="rId4" Type="http://schemas.openxmlformats.org/officeDocument/2006/relationships/slideLayout" Target="../slideLayouts/slideLayout4.xml" />
  <Relationship Id="rId9" Type="http://schemas.openxmlformats.org/officeDocument/2006/relationships/slideLayout" Target="../slideLayouts/slideLayout9.xml" />
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5E9EF0-85CA-42B7-A63B-5B655A5EFFE1}" type="datetimeFigureOut">
              <a:rPr kumimoji="1" lang="ja-JP" altLang="en-US" smtClean="0"/>
              <a:t>2025/2/10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D2C555-C725-4331-A2C4-BEF9D691B3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484535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
<Relationships xmlns="http://schemas.openxmlformats.org/package/2006/relationships">
  <Relationship Id="rId1" Type="http://schemas.openxmlformats.org/officeDocument/2006/relationships/slideLayout" Target="../slideLayouts/slideLayout1.xml" />
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429138" y="513725"/>
            <a:ext cx="70750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個人番号カード顔写真証明書</a:t>
            </a:r>
            <a:endParaRPr kumimoji="1" lang="en-US" altLang="ja-JP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86494" y="1185072"/>
            <a:ext cx="3240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>
                <a:latin typeface="ＭＳ 明朝" panose="02020609040205080304" pitchFamily="17" charset="-128"/>
                <a:ea typeface="ＭＳ 明朝" panose="02020609040205080304" pitchFamily="17" charset="-128"/>
              </a:rPr>
              <a:t>四街道市長　</a:t>
            </a:r>
            <a:r>
              <a:rPr kumimoji="1" lang="ja-JP" altLang="en-US" sz="16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様</a:t>
            </a:r>
          </a:p>
        </p:txBody>
      </p:sp>
      <p:graphicFrame>
        <p:nvGraphicFramePr>
          <p:cNvPr id="6" name="表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3659013"/>
              </p:ext>
            </p:extLst>
          </p:nvPr>
        </p:nvGraphicFramePr>
        <p:xfrm>
          <a:off x="323645" y="1885397"/>
          <a:ext cx="5985715" cy="1483360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606755">
                  <a:extLst>
                    <a:ext uri="{9D8B030D-6E8A-4147-A177-3AD203B41FA5}">
                      <a16:colId xmlns:a16="http://schemas.microsoft.com/office/drawing/2014/main" val="2630434833"/>
                    </a:ext>
                  </a:extLst>
                </a:gridCol>
                <a:gridCol w="1869440">
                  <a:extLst>
                    <a:ext uri="{9D8B030D-6E8A-4147-A177-3AD203B41FA5}">
                      <a16:colId xmlns:a16="http://schemas.microsoft.com/office/drawing/2014/main" val="2716063421"/>
                    </a:ext>
                  </a:extLst>
                </a:gridCol>
                <a:gridCol w="701040">
                  <a:extLst>
                    <a:ext uri="{9D8B030D-6E8A-4147-A177-3AD203B41FA5}">
                      <a16:colId xmlns:a16="http://schemas.microsoft.com/office/drawing/2014/main" val="166767098"/>
                    </a:ext>
                  </a:extLst>
                </a:gridCol>
                <a:gridCol w="1808480">
                  <a:extLst>
                    <a:ext uri="{9D8B030D-6E8A-4147-A177-3AD203B41FA5}">
                      <a16:colId xmlns:a16="http://schemas.microsoft.com/office/drawing/2014/main" val="52552627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b="0" dirty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氏名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endParaRPr kumimoji="1" lang="ja-JP" altLang="en-US" sz="1600" dirty="0">
                        <a:solidFill>
                          <a:schemeClr val="tx1"/>
                        </a:solidFill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5098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住所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endParaRPr kumimoji="1" lang="ja-JP" altLang="en-US" sz="1600" dirty="0">
                        <a:solidFill>
                          <a:schemeClr val="tx1"/>
                        </a:solidFill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41260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生年月日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>
                        <a:solidFill>
                          <a:schemeClr val="tx1"/>
                        </a:solidFill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600" dirty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性別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男・女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75479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電話番号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endParaRPr kumimoji="1" lang="ja-JP" altLang="en-US" sz="1600" dirty="0">
                        <a:solidFill>
                          <a:schemeClr val="tx1"/>
                        </a:solidFill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6031271"/>
                  </a:ext>
                </a:extLst>
              </a:tr>
            </a:tbl>
          </a:graphicData>
        </a:graphic>
      </p:graphicFrame>
      <p:sp>
        <p:nvSpPr>
          <p:cNvPr id="10" name="テキスト ボックス 9"/>
          <p:cNvSpPr txBox="1"/>
          <p:nvPr/>
        </p:nvSpPr>
        <p:spPr>
          <a:xfrm>
            <a:off x="352164" y="3599572"/>
            <a:ext cx="922900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私は、上記個人番号カード交付申請者が、貼付した写真の者と同一人物であることを証明します。</a:t>
            </a: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00645" y="1568618"/>
            <a:ext cx="5642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（申請者本人）</a:t>
            </a:r>
            <a:endParaRPr kumimoji="1" lang="ja-JP" altLang="en-US" sz="105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graphicFrame>
        <p:nvGraphicFramePr>
          <p:cNvPr id="12" name="表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60812775"/>
              </p:ext>
            </p:extLst>
          </p:nvPr>
        </p:nvGraphicFramePr>
        <p:xfrm>
          <a:off x="300645" y="5086485"/>
          <a:ext cx="5978235" cy="1483360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625097">
                  <a:extLst>
                    <a:ext uri="{9D8B030D-6E8A-4147-A177-3AD203B41FA5}">
                      <a16:colId xmlns:a16="http://schemas.microsoft.com/office/drawing/2014/main" val="2630434833"/>
                    </a:ext>
                  </a:extLst>
                </a:gridCol>
                <a:gridCol w="4353138">
                  <a:extLst>
                    <a:ext uri="{9D8B030D-6E8A-4147-A177-3AD203B41FA5}">
                      <a16:colId xmlns:a16="http://schemas.microsoft.com/office/drawing/2014/main" val="271606342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b="0" dirty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支援機関名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>
                        <a:solidFill>
                          <a:schemeClr val="tx1"/>
                        </a:solidFill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95393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b="0" dirty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支援機関の住所</a:t>
                      </a:r>
                      <a:endParaRPr kumimoji="1" lang="en-US" altLang="ja-JP" sz="1600" b="0" dirty="0">
                        <a:solidFill>
                          <a:schemeClr val="tx1"/>
                        </a:solidFill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>
                        <a:solidFill>
                          <a:schemeClr val="tx1"/>
                        </a:solidFill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99297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b="0" dirty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氏名</a:t>
                      </a:r>
                      <a:endParaRPr kumimoji="1" lang="en-US" altLang="ja-JP" sz="1600" b="0" dirty="0">
                        <a:solidFill>
                          <a:schemeClr val="tx1"/>
                        </a:solidFill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>
                        <a:solidFill>
                          <a:schemeClr val="tx1"/>
                        </a:solidFill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41260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電話番号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>
                        <a:solidFill>
                          <a:schemeClr val="tx1"/>
                        </a:solidFill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6031271"/>
                  </a:ext>
                </a:extLst>
              </a:tr>
            </a:tbl>
          </a:graphicData>
        </a:graphic>
      </p:graphicFrame>
      <p:sp>
        <p:nvSpPr>
          <p:cNvPr id="13" name="テキスト ボックス 12"/>
          <p:cNvSpPr txBox="1"/>
          <p:nvPr/>
        </p:nvSpPr>
        <p:spPr>
          <a:xfrm>
            <a:off x="300645" y="4787590"/>
            <a:ext cx="5642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（公的な支援機関の長記載）</a:t>
            </a:r>
            <a:endParaRPr kumimoji="1" lang="ja-JP" altLang="en-US" sz="105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7652708" y="844547"/>
            <a:ext cx="204186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令和　年　月　日</a:t>
            </a: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7594717" y="155865"/>
            <a:ext cx="1803283" cy="33855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6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別記様式第１</a:t>
            </a:r>
            <a:r>
              <a:rPr kumimoji="1" lang="en-US" altLang="ja-JP" sz="16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-</a:t>
            </a:r>
            <a:r>
              <a:rPr kumimoji="1" lang="ja-JP" altLang="en-US" sz="16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３</a:t>
            </a:r>
            <a:endParaRPr kumimoji="1" lang="en-US" altLang="ja-JP" sz="16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graphicFrame>
        <p:nvGraphicFramePr>
          <p:cNvPr id="16" name="表 15">
            <a:extLst>
              <a:ext uri="{FF2B5EF4-FFF2-40B4-BE49-F238E27FC236}">
                <a16:creationId xmlns:a16="http://schemas.microsoft.com/office/drawing/2014/main" id="{3E938704-98C9-4492-83BE-9C04106E2EC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6965872"/>
              </p:ext>
            </p:extLst>
          </p:nvPr>
        </p:nvGraphicFramePr>
        <p:xfrm>
          <a:off x="300645" y="4265973"/>
          <a:ext cx="5988395" cy="370840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650075">
                  <a:extLst>
                    <a:ext uri="{9D8B030D-6E8A-4147-A177-3AD203B41FA5}">
                      <a16:colId xmlns:a16="http://schemas.microsoft.com/office/drawing/2014/main" val="2630434833"/>
                    </a:ext>
                  </a:extLst>
                </a:gridCol>
                <a:gridCol w="4338320">
                  <a:extLst>
                    <a:ext uri="{9D8B030D-6E8A-4147-A177-3AD203B41FA5}">
                      <a16:colId xmlns:a16="http://schemas.microsoft.com/office/drawing/2014/main" val="271606342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b="0" dirty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氏名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>
                        <a:solidFill>
                          <a:schemeClr val="tx1"/>
                        </a:solidFill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9539356"/>
                  </a:ext>
                </a:extLst>
              </a:tr>
            </a:tbl>
          </a:graphicData>
        </a:graphic>
      </p:graphicFrame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5A3ABF73-9FF2-442F-9389-8E8AB9CDE5F1}"/>
              </a:ext>
            </a:extLst>
          </p:cNvPr>
          <p:cNvSpPr txBox="1"/>
          <p:nvPr/>
        </p:nvSpPr>
        <p:spPr>
          <a:xfrm>
            <a:off x="300645" y="3949664"/>
            <a:ext cx="5642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（公的な支援機関の職員記載）</a:t>
            </a:r>
            <a:endParaRPr kumimoji="1" lang="ja-JP" altLang="en-US" sz="105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19" name="正方形/長方形 18">
            <a:extLst>
              <a:ext uri="{FF2B5EF4-FFF2-40B4-BE49-F238E27FC236}">
                <a16:creationId xmlns:a16="http://schemas.microsoft.com/office/drawing/2014/main" id="{2DD182E8-5C35-44BE-9A3C-2A9F2C2E1AA0}"/>
              </a:ext>
            </a:extLst>
          </p:cNvPr>
          <p:cNvSpPr/>
          <p:nvPr/>
        </p:nvSpPr>
        <p:spPr>
          <a:xfrm>
            <a:off x="7523488" y="1482239"/>
            <a:ext cx="1440000" cy="180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739C93E1-4F11-4F26-A742-80084875BD29}"/>
              </a:ext>
            </a:extLst>
          </p:cNvPr>
          <p:cNvSpPr txBox="1"/>
          <p:nvPr/>
        </p:nvSpPr>
        <p:spPr>
          <a:xfrm>
            <a:off x="7685488" y="1817601"/>
            <a:ext cx="1116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申請者本人の</a:t>
            </a:r>
            <a:endParaRPr kumimoji="1" lang="en-US" altLang="ja-JP" sz="12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r>
              <a:rPr kumimoji="1" lang="ja-JP" altLang="en-US" sz="12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顔写真貼付欄</a:t>
            </a:r>
          </a:p>
        </p:txBody>
      </p:sp>
    </p:spTree>
    <p:extLst>
      <p:ext uri="{BB962C8B-B14F-4D97-AF65-F5344CB8AC3E}">
        <p14:creationId xmlns:p14="http://schemas.microsoft.com/office/powerpoint/2010/main" val="2264725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340</TotalTime>
  <Words>89</Words>
  <Application>Microsoft Office PowerPoint</Application>
  <PresentationFormat>A4 210 x 297 mm</PresentationFormat>
  <Paragraphs>21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ＭＳ 明朝</vt:lpstr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>総務省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cp:lastModifiedBy>矢作 修一</cp:lastModifiedBy>
  <cp:revision>57</cp:revision>
  <cp:lastPrinted>2023-06-05T13:47:26Z</cp:lastPrinted>
  <dcterms:created xsi:type="dcterms:W3CDTF">2020-12-14T13:03:49Z</dcterms:created>
  <dcterms:modified xsi:type="dcterms:W3CDTF">2025-02-10T09:30:57Z</dcterms:modified>
</cp:coreProperties>
</file>