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3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四街道市長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35051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8507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15434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85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矢作 修一</cp:lastModifiedBy>
  <cp:revision>20</cp:revision>
  <cp:lastPrinted>2020-12-28T07:38:48Z</cp:lastPrinted>
  <dcterms:created xsi:type="dcterms:W3CDTF">2020-12-14T13:03:49Z</dcterms:created>
  <dcterms:modified xsi:type="dcterms:W3CDTF">2025-02-10T09:30:35Z</dcterms:modified>
</cp:coreProperties>
</file>